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5"/>
  </p:sldMasterIdLst>
  <p:notesMasterIdLst>
    <p:notesMasterId r:id="rId16"/>
  </p:notesMasterIdLst>
  <p:sldIdLst>
    <p:sldId id="259" r:id="rId6"/>
    <p:sldId id="272" r:id="rId7"/>
    <p:sldId id="261" r:id="rId8"/>
    <p:sldId id="267" r:id="rId9"/>
    <p:sldId id="268" r:id="rId10"/>
    <p:sldId id="263" r:id="rId11"/>
    <p:sldId id="270" r:id="rId12"/>
    <p:sldId id="269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Josefin Sans" pitchFamily="2" charset="0"/>
      <p:regular r:id="rId21"/>
      <p:bold r:id="rId22"/>
      <p:italic r:id="rId23"/>
      <p:boldItalic r:id="rId24"/>
    </p:embeddedFont>
    <p:embeddedFont>
      <p:font typeface="Kanit" panose="020B0604020202020204" charset="-34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75"/>
    <a:srgbClr val="777777"/>
    <a:srgbClr val="FFFFFF"/>
    <a:srgbClr val="FDCB26"/>
    <a:srgbClr val="93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AI @ DATIS and PTA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A story of establishing AI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20328-5174-4789-A919-5BE218658064}"/>
              </a:ext>
            </a:extLst>
          </p:cNvPr>
          <p:cNvGrpSpPr/>
          <p:nvPr/>
        </p:nvGrpSpPr>
        <p:grpSpPr>
          <a:xfrm>
            <a:off x="518746" y="6167237"/>
            <a:ext cx="2890896" cy="344034"/>
            <a:chOff x="694598" y="6096898"/>
            <a:chExt cx="2890896" cy="344034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5E9E2ED8-32ED-4ADB-A39B-59F1AAF8E40B}"/>
                </a:ext>
              </a:extLst>
            </p:cNvPr>
            <p:cNvSpPr txBox="1">
              <a:spLocks/>
            </p:cNvSpPr>
            <p:nvPr/>
          </p:nvSpPr>
          <p:spPr>
            <a:xfrm>
              <a:off x="870890" y="6096898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@Inflectra  |  #</a:t>
              </a:r>
              <a:r>
                <a:rPr lang="en-US" sz="1600" dirty="0" err="1">
                  <a:solidFill>
                    <a:prstClr val="black"/>
                  </a:solidFill>
                  <a:latin typeface="+mj-lt"/>
                </a:rPr>
                <a:t>InflectraCon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11EEBE29-26F5-4914-BB8A-DA0CD7D3D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98" y="6182340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AI going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Intuitive AI not before 2050</a:t>
            </a:r>
          </a:p>
          <a:p>
            <a:pPr marL="0" indent="0">
              <a:buNone/>
            </a:pPr>
            <a:r>
              <a:rPr lang="en-US" dirty="0"/>
              <a:t>New – no Turing – computing </a:t>
            </a:r>
          </a:p>
          <a:p>
            <a:pPr marL="0" indent="0">
              <a:buNone/>
            </a:pPr>
            <a:r>
              <a:rPr lang="en-US" dirty="0"/>
              <a:t>Light could be a break through</a:t>
            </a:r>
          </a:p>
        </p:txBody>
      </p:sp>
    </p:spTree>
    <p:extLst>
      <p:ext uri="{BB962C8B-B14F-4D97-AF65-F5344CB8AC3E}">
        <p14:creationId xmlns:p14="http://schemas.microsoft.com/office/powerpoint/2010/main" val="38404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Dennis </a:t>
            </a:r>
            <a:r>
              <a:rPr lang="en-US" dirty="0" err="1"/>
              <a:t>Hassloecher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Managing Director, DATIS</a:t>
            </a:r>
          </a:p>
          <a:p>
            <a:r>
              <a:rPr lang="en-US" sz="5400" dirty="0"/>
              <a:t>Member of the Board, PTA</a:t>
            </a:r>
            <a:endParaRPr lang="en-US" sz="5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AAFEB-AF87-42DB-9D04-51A41DF7C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43" y="2944683"/>
            <a:ext cx="2873039" cy="28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wave 40s/50s </a:t>
            </a:r>
            <a:r>
              <a:rPr lang="en-US" dirty="0"/>
              <a:t>– stochastic gradient descent – operator driven and even learning von data </a:t>
            </a:r>
            <a:r>
              <a:rPr lang="en-US" dirty="0">
                <a:sym typeface="Wingdings" panose="05000000000000000000" pitchFamily="2" charset="2"/>
              </a:rPr>
              <a:t> scoring systems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wave 80/90s </a:t>
            </a:r>
            <a:r>
              <a:rPr lang="en-US" dirty="0"/>
              <a:t>– connectionism/parallel distributed processing – neuron with simple features combined in a network </a:t>
            </a:r>
          </a:p>
          <a:p>
            <a:pPr marL="0" indent="0">
              <a:buNone/>
            </a:pP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wave started 2006 </a:t>
            </a:r>
            <a:r>
              <a:rPr lang="en-US" dirty="0"/>
              <a:t>– deep learning – new unsupervised learning techniques – deep models even from smaller datasets</a:t>
            </a:r>
          </a:p>
        </p:txBody>
      </p:sp>
    </p:spTree>
    <p:extLst>
      <p:ext uri="{BB962C8B-B14F-4D97-AF65-F5344CB8AC3E}">
        <p14:creationId xmlns:p14="http://schemas.microsoft.com/office/powerpoint/2010/main" val="273158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technologies at a glance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320" y="1557685"/>
            <a:ext cx="5451157" cy="51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9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- how does come alive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7623"/>
            <a:ext cx="9976658" cy="35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AI 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Incredible hardware improvements</a:t>
            </a:r>
          </a:p>
          <a:p>
            <a:pPr marL="0" indent="0">
              <a:buNone/>
            </a:pPr>
            <a:r>
              <a:rPr lang="en-US" sz="3200" dirty="0"/>
              <a:t>Machine learning with hundreds of algorithms</a:t>
            </a:r>
          </a:p>
          <a:p>
            <a:pPr marL="0" indent="0">
              <a:buNone/>
            </a:pPr>
            <a:r>
              <a:rPr lang="en-US" sz="3200" dirty="0"/>
              <a:t>Lack of mathematics to choose the right approach</a:t>
            </a:r>
          </a:p>
          <a:p>
            <a:pPr marL="0" indent="0">
              <a:buNone/>
            </a:pPr>
            <a:r>
              <a:rPr lang="en-US" sz="3200" dirty="0"/>
              <a:t>Use cases everywhere</a:t>
            </a:r>
          </a:p>
        </p:txBody>
      </p:sp>
    </p:spTree>
    <p:extLst>
      <p:ext uri="{BB962C8B-B14F-4D97-AF65-F5344CB8AC3E}">
        <p14:creationId xmlns:p14="http://schemas.microsoft.com/office/powerpoint/2010/main" val="294465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DATIS/PTA way to 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/>
              <a:t>Partnership with </a:t>
            </a:r>
            <a:r>
              <a:rPr lang="en-US" sz="3200" dirty="0" err="1"/>
              <a:t>Kendaxa</a:t>
            </a:r>
            <a:r>
              <a:rPr lang="en-US" sz="3200" dirty="0"/>
              <a:t> – Creating Use Case based on the AI framework – they do it fast and with high accuracy.</a:t>
            </a:r>
          </a:p>
          <a:p>
            <a:pPr marL="0" indent="0">
              <a:buNone/>
            </a:pPr>
            <a:r>
              <a:rPr lang="en-US" sz="3200" dirty="0"/>
              <a:t>Leveraging the PTA knowledge of business processes/ applications, system integration and BI.</a:t>
            </a:r>
          </a:p>
          <a:p>
            <a:pPr marL="0" indent="0">
              <a:buNone/>
            </a:pPr>
            <a:r>
              <a:rPr lang="en-US" sz="3200" dirty="0"/>
              <a:t>Establishing a Docker platform at DATIS with high end CPU/GPU power and storage systems.  </a:t>
            </a:r>
          </a:p>
        </p:txBody>
      </p:sp>
    </p:spTree>
    <p:extLst>
      <p:ext uri="{BB962C8B-B14F-4D97-AF65-F5344CB8AC3E}">
        <p14:creationId xmlns:p14="http://schemas.microsoft.com/office/powerpoint/2010/main" val="73508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steve_ballmer_developers_Vhh_GeBPOhs_360p">
            <a:hlinkClick r:id="" action="ppaction://media"/>
            <a:extLst>
              <a:ext uri="{FF2B5EF4-FFF2-40B4-BE49-F238E27FC236}">
                <a16:creationId xmlns:a16="http://schemas.microsoft.com/office/drawing/2014/main" id="{8657A836-31B6-49C4-B33B-8F0A0D3B1C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5948" y="1690687"/>
            <a:ext cx="6278879" cy="47091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DATIS/PTA way to AI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4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Following </a:t>
            </a:r>
          </a:p>
          <a:p>
            <a:pPr marL="0" indent="0">
              <a:buNone/>
            </a:pPr>
            <a:r>
              <a:rPr lang="en-US" sz="3200" dirty="0"/>
              <a:t>Steve Ballmer…</a:t>
            </a:r>
          </a:p>
        </p:txBody>
      </p:sp>
    </p:spTree>
    <p:extLst>
      <p:ext uri="{BB962C8B-B14F-4D97-AF65-F5344CB8AC3E}">
        <p14:creationId xmlns:p14="http://schemas.microsoft.com/office/powerpoint/2010/main" val="1082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DATIS/PTA way to 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674"/>
            <a:ext cx="10515600" cy="876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Our focus on developers with this platform.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40" y="2396140"/>
            <a:ext cx="9039003" cy="38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06645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88738b-66be-4dd3-b59e-9b2c00f5579d">CST7CU2SFSZP-1-1612</_dlc_DocId>
    <_dlc_DocIdUrl xmlns="a288738b-66be-4dd3-b59e-9b2c00f5579d">
      <Url>https://mysites.pta.de/personal/dhassl/_layouts/15/DocIdRedir.aspx?ID=CST7CU2SFSZP-1-1612</Url>
      <Description>CST7CU2SFSZP-1-1612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151F26C4C0C741996C1E96EF45D9DB" ma:contentTypeVersion="1" ma:contentTypeDescription="Ein neues Dokument erstellen." ma:contentTypeScope="" ma:versionID="6e1f9c8c4ac6857c0ba404e9326b4cab">
  <xsd:schema xmlns:xsd="http://www.w3.org/2001/XMLSchema" xmlns:xs="http://www.w3.org/2001/XMLSchema" xmlns:p="http://schemas.microsoft.com/office/2006/metadata/properties" xmlns:ns3="a288738b-66be-4dd3-b59e-9b2c00f5579d" targetNamespace="http://schemas.microsoft.com/office/2006/metadata/properties" ma:root="true" ma:fieldsID="f4cca433ee148c5723151a27fc8845c5" ns3:_="">
    <xsd:import namespace="a288738b-66be-4dd3-b59e-9b2c00f5579d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8738b-66be-4dd3-b59e-9b2c00f557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9FFF8E-EFEB-41DC-ADBE-CEDD06804D51}">
  <ds:schemaRefs>
    <ds:schemaRef ds:uri="a288738b-66be-4dd3-b59e-9b2c00f5579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EACC0B-413F-4E2C-A8F3-78F987828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88738b-66be-4dd3-b59e-9b2c00f55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A31C7C-EE79-4F3A-AED7-B756EB03922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A9D672D-FCC8-409C-9F82-4B40D2B943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227</Words>
  <Application>Microsoft Office PowerPoint</Application>
  <PresentationFormat>Widescreen</PresentationFormat>
  <Paragraphs>30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Kanit</vt:lpstr>
      <vt:lpstr>Calibri</vt:lpstr>
      <vt:lpstr>Josefin Sans</vt:lpstr>
      <vt:lpstr>Arial</vt:lpstr>
      <vt:lpstr>Wingdings</vt:lpstr>
      <vt:lpstr>Inflectra titles</vt:lpstr>
      <vt:lpstr>AI @ DATIS and PTA </vt:lpstr>
      <vt:lpstr>Dennis Hassloecher</vt:lpstr>
      <vt:lpstr>History of AI</vt:lpstr>
      <vt:lpstr>AI technologies at a glance</vt:lpstr>
      <vt:lpstr>AI - how does come alive</vt:lpstr>
      <vt:lpstr>Where is AI today</vt:lpstr>
      <vt:lpstr>DATIS/PTA way to AI</vt:lpstr>
      <vt:lpstr>DATIS/PTA way to AI</vt:lpstr>
      <vt:lpstr>DATIS/PTA way to AI</vt:lpstr>
      <vt:lpstr>Where is AI going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119</cp:revision>
  <cp:lastPrinted>2017-03-07T16:58:37Z</cp:lastPrinted>
  <dcterms:created xsi:type="dcterms:W3CDTF">2017-03-01T18:42:32Z</dcterms:created>
  <dcterms:modified xsi:type="dcterms:W3CDTF">2019-09-10T03:05:42Z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0x01010017151F26C4C0C741996C1E96EF45D9DB</vt:lpwstr>
  </property>
  <property fmtid="{D5CDD505-2E9C-101B-9397-08002B2CF9AE}" pid="3" name="IsMyDocuments">
    <vt:bool>true</vt:bool>
  </property>
  <property fmtid="{D5CDD505-2E9C-101B-9397-08002B2CF9AE}" pid="4" name="_dlc_DocIdItemGuid">
    <vt:lpwstr>8fc2fa5a-bc7d-4a49-9bb0-ec39f76171a3</vt:lpwstr>
  </property>
</Properties>
</file>